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-1029"/>
              <a:lumOff val="-15629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168224"/>
              <a:satOff val="18883"/>
              <a:lumOff val="-3184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0DBB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wholeTbl>
    <a:band2H>
      <a:tcTxStyle b="def" i="def"/>
      <a:tcStyle>
        <a:tcBdr/>
        <a:fill>
          <a:solidFill>
            <a:srgbClr val="FFFB00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410732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7370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DF9DF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14748"/>
              <a:satOff val="1446"/>
              <a:lumOff val="-896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satOff val="-21357"/>
              <a:lumOff val="-20662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15161B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6500" y="12268782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Nível de Corpo Um…"/>
          <p:cNvSpPr txBox="1"/>
          <p:nvPr>
            <p:ph type="body" sz="quarter" idx="1" hasCustomPrompt="1"/>
          </p:nvPr>
        </p:nvSpPr>
        <p:spPr>
          <a:xfrm>
            <a:off x="1206500" y="7357839"/>
            <a:ext cx="21971000" cy="20066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Título da Apresentação"/>
          <p:cNvSpPr txBox="1"/>
          <p:nvPr>
            <p:ph type="title" hasCustomPrompt="1"/>
          </p:nvPr>
        </p:nvSpPr>
        <p:spPr>
          <a:xfrm>
            <a:off x="1206500" y="2621719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100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10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ubtítulo de Agenda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de Agenda</a:t>
            </a:r>
          </a:p>
        </p:txBody>
      </p:sp>
      <p:sp>
        <p:nvSpPr>
          <p:cNvPr id="109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6000"/>
              </a:spcBef>
              <a:buSzTx/>
              <a:buNone/>
              <a:defRPr sz="5000"/>
            </a:lvl1pPr>
            <a:lvl2pPr marL="0" indent="457200" defTabSz="825500">
              <a:spcBef>
                <a:spcPts val="6000"/>
              </a:spcBef>
              <a:buSzTx/>
              <a:buNone/>
              <a:defRPr sz="5000"/>
            </a:lvl2pPr>
            <a:lvl3pPr marL="0" indent="914400" defTabSz="825500">
              <a:spcBef>
                <a:spcPts val="6000"/>
              </a:spcBef>
              <a:buSzTx/>
              <a:buNone/>
              <a:defRPr sz="5000"/>
            </a:lvl3pPr>
            <a:lvl4pPr marL="0" indent="1371600" defTabSz="825500">
              <a:spcBef>
                <a:spcPts val="6000"/>
              </a:spcBef>
              <a:buSzTx/>
              <a:buNone/>
              <a:defRPr sz="5000"/>
            </a:lvl4pPr>
            <a:lvl5pPr marL="0" indent="1828800" defTabSz="8255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Título da Agend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/>
          <p:nvPr>
            <p:ph type="body" sz="half" idx="1" hasCustomPrompt="1"/>
          </p:nvPr>
        </p:nvSpPr>
        <p:spPr>
          <a:xfrm>
            <a:off x="1206500" y="4191644"/>
            <a:ext cx="21971000" cy="40894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ível de Corpo Um…"/>
          <p:cNvSpPr txBox="1"/>
          <p:nvPr>
            <p:ph type="body" idx="1" hasCustomPrompt="1"/>
          </p:nvPr>
        </p:nvSpPr>
        <p:spPr>
          <a:xfrm>
            <a:off x="1206500" y="1207360"/>
            <a:ext cx="21971000" cy="735145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ções do fato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Informações do fato</a:t>
            </a:r>
          </a:p>
        </p:txBody>
      </p:sp>
      <p:sp>
        <p:nvSpPr>
          <p:cNvPr id="12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ível de Corpo Um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28667"/>
          </a:xfrm>
          <a:prstGeom prst="rect">
            <a:avLst/>
          </a:prstGeom>
        </p:spPr>
        <p:txBody>
          <a:bodyPr anchor="b"/>
          <a:lstStyle>
            <a:lvl1pPr marL="254000" indent="-2540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ribuição"/>
          <p:cNvSpPr txBox="1"/>
          <p:nvPr>
            <p:ph type="body" sz="quarter" idx="21" hasCustomPrompt="1"/>
          </p:nvPr>
        </p:nvSpPr>
        <p:spPr>
          <a:xfrm>
            <a:off x="5456257" y="9559997"/>
            <a:ext cx="13471486" cy="6985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Atribuição</a:t>
            </a:r>
          </a:p>
        </p:txBody>
      </p:sp>
      <p:sp>
        <p:nvSpPr>
          <p:cNvPr id="13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oto em preto e branco de perto de pedaços de papel curvados"/>
          <p:cNvSpPr/>
          <p:nvPr>
            <p:ph type="pic" sz="quarter" idx="21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Disco cinza sobre um fundo cinza"/>
          <p:cNvSpPr/>
          <p:nvPr>
            <p:ph type="pic" sz="quarter" idx="22"/>
          </p:nvPr>
        </p:nvSpPr>
        <p:spPr>
          <a:xfrm>
            <a:off x="14897100" y="3632200"/>
            <a:ext cx="9131300" cy="64570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Imagem abstrata de dois discos cinza em interseção"/>
          <p:cNvSpPr/>
          <p:nvPr>
            <p:ph type="pic" sz="half" idx="23"/>
          </p:nvPr>
        </p:nvSpPr>
        <p:spPr>
          <a:xfrm>
            <a:off x="-749300" y="3632200"/>
            <a:ext cx="113030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oto em preto e branco de perto de uma textura de tecido"/>
          <p:cNvSpPr/>
          <p:nvPr>
            <p:ph type="pic" idx="21"/>
          </p:nvPr>
        </p:nvSpPr>
        <p:spPr>
          <a:xfrm>
            <a:off x="-38100" y="-1293994"/>
            <a:ext cx="24447500" cy="1629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a e linha cinza abstratas"/>
          <p:cNvSpPr/>
          <p:nvPr>
            <p:ph type="pic" idx="21"/>
          </p:nvPr>
        </p:nvSpPr>
        <p:spPr>
          <a:xfrm>
            <a:off x="-50800" y="-1828800"/>
            <a:ext cx="24574500" cy="1737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ia e Data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Autoria e Data</a:t>
            </a:r>
          </a:p>
        </p:txBody>
      </p:sp>
      <p:sp>
        <p:nvSpPr>
          <p:cNvPr id="23" name="Nível de Corpo Um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ítulo da Apresentação"/>
          <p:cNvSpPr txBox="1"/>
          <p:nvPr>
            <p:ph type="title" hasCustomPrompt="1"/>
          </p:nvPr>
        </p:nvSpPr>
        <p:spPr>
          <a:xfrm>
            <a:off x="1206500" y="2611945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rredor de uma estrutura de concreto ao ar livre sob um céu parcialmente nublado"/>
          <p:cNvSpPr/>
          <p:nvPr>
            <p:ph type="pic" idx="21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Vista através de um teto aramado sob um céu azul"/>
          <p:cNvSpPr/>
          <p:nvPr>
            <p:ph type="pic" idx="22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Título do Slid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3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7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73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82" name="Título do Slid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3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a Seção"/>
          <p:cNvSpPr txBox="1"/>
          <p:nvPr>
            <p:ph type="title" hasCustomPrompt="1"/>
          </p:nvPr>
        </p:nvSpPr>
        <p:spPr>
          <a:xfrm>
            <a:off x="1206500" y="3906899"/>
            <a:ext cx="21971004" cy="4648201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Título da Seção</a:t>
            </a:r>
          </a:p>
        </p:txBody>
      </p:sp>
      <p:sp>
        <p:nvSpPr>
          <p:cNvPr id="9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60642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rofessor Eduardo Marqu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Professor Eduardo Marques </a:t>
            </a:r>
          </a:p>
        </p:txBody>
      </p:sp>
      <p:sp>
        <p:nvSpPr>
          <p:cNvPr id="172" name="Conselho de Seguranç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Conselho de Segurança </a:t>
            </a:r>
          </a:p>
        </p:txBody>
      </p:sp>
      <p:sp>
        <p:nvSpPr>
          <p:cNvPr id="173" name="MINIONU 2024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MINIONU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im dos conflitos diretos e indiretos para uma paz verdadeira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243271">
              <a:defRPr spc="-110" sz="11040"/>
            </a:lvl1pPr>
          </a:lstStyle>
          <a:p>
            <a:pPr/>
            <a:r>
              <a:t>Fim dos conflitos diretos e indiretos para uma paz verdadeira.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onflito Rússia x OT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Conflito Rússia x OTAN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flito Rússia x Ucrâ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Conflito Rússia x Ucrânia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onflito Israel x Palesti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Conflito Israel x Palestina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flito indireto - China x U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Conflito indireto - China x USA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udão: o conflito na África que pode se espalhar e envolver as potência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21354">
              <a:defRPr spc="-104" sz="10440"/>
            </a:lvl1pPr>
          </a:lstStyle>
          <a:p>
            <a:pPr/>
            <a:r>
              <a:t>Sudão: o conflito na África que pode se espalhar e envolver as potências.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5_DynamicWavesDark">
  <a:themeElements>
    <a:clrScheme name="35_DynamicWavesDark">
      <a:dk1>
        <a:srgbClr val="FF0000"/>
      </a:dk1>
      <a:lt1>
        <a:srgbClr val="FFFFFF"/>
      </a:lt1>
      <a:dk2>
        <a:srgbClr val="53585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5_DynamicWavesDark">
  <a:themeElements>
    <a:clrScheme name="35_DynamicWavesDark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