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embeddedFontLst>
    <p:embeddedFont>
      <p:font typeface="Fira Mono Medium" panose="020F0502020204030204" pitchFamily="34" charset="0"/>
      <p:regular r:id="rId14"/>
    </p:embeddedFont>
    <p:embeddedFont>
      <p:font typeface="Fira Sans" panose="020B0503050000020004" pitchFamily="34" charset="0"/>
      <p:regular r:id="rId15"/>
      <p:bold r:id="rId1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7" d="100"/>
          <a:sy n="107" d="100"/>
        </p:scale>
        <p:origin x="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9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92655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O Iluminismo: Do Século XVIII ao Mundo Digital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659154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Bem-vindos! Hoje vamos explorar as ideias do Iluminismo, suas raízes no século XVIII e sua influência no mundo digital de hoje.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793790" y="5640110"/>
            <a:ext cx="323885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E0D6DE"/>
                </a:solidFill>
                <a:latin typeface="Fira Sans Bold" pitchFamily="34" charset="0"/>
                <a:ea typeface="Fira Sans Bold" pitchFamily="34" charset="-122"/>
                <a:cs typeface="Fira Sans Bold" pitchFamily="34" charset="-120"/>
              </a:rPr>
              <a:t>Professor Edu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9722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O Legado do Iluminismo na Democracia Moderna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610094"/>
            <a:ext cx="396835" cy="396835"/>
          </a:xfrm>
          <a:prstGeom prst="roundRect">
            <a:avLst>
              <a:gd name="adj" fmla="val 8574"/>
            </a:avLst>
          </a:prstGeom>
          <a:solidFill>
            <a:srgbClr val="2E2E2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" name="Text 2"/>
          <p:cNvSpPr/>
          <p:nvPr/>
        </p:nvSpPr>
        <p:spPr>
          <a:xfrm>
            <a:off x="6903839" y="3610094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O Iluminismo contribuiu para a formação das sociedades democráticas modernas.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10171867" y="3610094"/>
            <a:ext cx="396835" cy="396835"/>
          </a:xfrm>
          <a:prstGeom prst="roundRect">
            <a:avLst>
              <a:gd name="adj" fmla="val 8574"/>
            </a:avLst>
          </a:prstGeom>
          <a:solidFill>
            <a:srgbClr val="2E2E2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7" name="Text 4"/>
          <p:cNvSpPr/>
          <p:nvPr/>
        </p:nvSpPr>
        <p:spPr>
          <a:xfrm>
            <a:off x="10795516" y="3610094"/>
            <a:ext cx="304121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democracia, a liberdade individual e a igualdade perante a lei são valores fundamentais que se originam do Iluminismo.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0190" y="5906572"/>
            <a:ext cx="396835" cy="396835"/>
          </a:xfrm>
          <a:prstGeom prst="roundRect">
            <a:avLst>
              <a:gd name="adj" fmla="val 8574"/>
            </a:avLst>
          </a:prstGeom>
          <a:solidFill>
            <a:srgbClr val="2E2E2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9" name="Text 6"/>
          <p:cNvSpPr/>
          <p:nvPr/>
        </p:nvSpPr>
        <p:spPr>
          <a:xfrm>
            <a:off x="6903839" y="5906572"/>
            <a:ext cx="693277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É importante lembrar que a luta pelos direitos humanos é constante e exige a participação de todos.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46967"/>
            <a:ext cx="7556421" cy="354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Reflexão: Como podemos usar a razão e o conhecimento para combater a desinformação hoje?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331023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O Iluminismo nos ensinou a importância da razão e do conhecimento para a construção de uma sociedade mais justa e próspera. Como podemos usar essas ferramentas para combater a desinformação e promover o diálogo construtivo?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8551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Razão e Pensamento Crítico: da Era das Luzes à Era da Informação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1700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Era das Luzes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118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O Iluminismo valorizava a razão e o pensamento crítico como ferramentas para alcançar o conhecimento e a verdade.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4170045"/>
            <a:ext cx="28904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Era da Informação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75118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Hoje, com o acesso à informação sem precedentes, a capacidade de analisar criticamente e distinguir fatos de opiniões é crucial.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8551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Liberdade de Expressão: das Cartas aos Posts nas Redes Sociais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1700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Cartas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118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liberdade de expressão era limitada no século XVIII. As cartas eram um meio importante de comunicação, mas o controle da censura era forte.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41700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Redes Sociais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75118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Hoje, as redes sociais oferecem uma plataforma para o debate e a troca de ideias. A liberdade de expressão é um direito fundamental, mas exige responsabilidade.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8551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O Método Científico: das Enciclopédias à Wikipedia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1700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Enciclopédias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118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As enciclopédias do século XVIII eram uma forma de organizar o conhecimento. Eram baseadas em pesquisas e observações, mas não sempre livres de vieses.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41700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Wikipedia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75118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Hoje, a Wikipedia é uma enciclopédia online colaborativa. A informação é revisada por múltiplos autores, mas a confiabilidade deve ser verificada.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93119"/>
            <a:ext cx="1156632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Principais Filósofos do Iluminismo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255526"/>
            <a:ext cx="13042821" cy="125622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823579"/>
            <a:ext cx="13042821" cy="12562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1937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John Locke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68316"/>
            <a:ext cx="28904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Ideias Principais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6280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Defesa dos direitos naturais: vida, liberdade e propriedade.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0500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Empirismo: conhecimento derivado da experiência sensorial.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24720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Governo limitado: poder do governo deve ser restrito e baseado no consentimento dos governados.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1937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Montesquieu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68316"/>
            <a:ext cx="28904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Ideias Principais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6280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Separação dos poderes: divisão do governo em legislativo, executivo e judiciário.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0500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Liberdade política: garantia dos direitos individuais e da participação cidadã.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24720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Influência na Constituição: suas ideias influenciaram a criação de constituições modernas.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98232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Separação Igreja-Estado: do Passado às Discussões Atuais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564731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2E2E2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" name="Text 2"/>
          <p:cNvSpPr/>
          <p:nvPr/>
        </p:nvSpPr>
        <p:spPr>
          <a:xfrm>
            <a:off x="1020604" y="37915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Passado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4281964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separação Igreja-Estado era uma das ideias centrais do Iluminismo. O objetivo era evitar a influência da religião no governo.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93790" y="5461397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2E2E2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8" name="Text 5"/>
          <p:cNvSpPr/>
          <p:nvPr/>
        </p:nvSpPr>
        <p:spPr>
          <a:xfrm>
            <a:off x="1020604" y="56882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Atualidade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0604" y="6178629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discussão sobre a separação Igreja-Estado ainda é relevante. É importante garantir a liberdade religiosa e a neutralidade do Estado.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5580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3545" y="3240048"/>
            <a:ext cx="13143309" cy="13277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Direitos Humanos: da Declaração de 1789 aos Movimentos Sociais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7303770" y="4886444"/>
            <a:ext cx="22860" cy="2761774"/>
          </a:xfrm>
          <a:prstGeom prst="roundRect">
            <a:avLst>
              <a:gd name="adj" fmla="val 139414"/>
            </a:avLst>
          </a:prstGeom>
          <a:solidFill>
            <a:srgbClr val="474748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" name="Shape 2"/>
          <p:cNvSpPr/>
          <p:nvPr/>
        </p:nvSpPr>
        <p:spPr>
          <a:xfrm>
            <a:off x="6355497" y="5352931"/>
            <a:ext cx="743545" cy="22860"/>
          </a:xfrm>
          <a:prstGeom prst="roundRect">
            <a:avLst>
              <a:gd name="adj" fmla="val 139414"/>
            </a:avLst>
          </a:prstGeom>
          <a:solidFill>
            <a:srgbClr val="474748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3"/>
          <p:cNvSpPr/>
          <p:nvPr/>
        </p:nvSpPr>
        <p:spPr>
          <a:xfrm>
            <a:off x="7076182" y="5125403"/>
            <a:ext cx="478036" cy="478036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7" name="Text 4"/>
          <p:cNvSpPr/>
          <p:nvPr/>
        </p:nvSpPr>
        <p:spPr>
          <a:xfrm>
            <a:off x="7219533" y="5205055"/>
            <a:ext cx="191214" cy="318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1</a:t>
            </a:r>
            <a:endParaRPr lang="en-US" sz="2500" dirty="0"/>
          </a:p>
        </p:txBody>
      </p:sp>
      <p:sp>
        <p:nvSpPr>
          <p:cNvPr id="8" name="Text 5"/>
          <p:cNvSpPr/>
          <p:nvPr/>
        </p:nvSpPr>
        <p:spPr>
          <a:xfrm>
            <a:off x="3490912" y="5098852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20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1789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43545" y="5558195"/>
            <a:ext cx="5403175" cy="679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Declaração dos Direitos do Homem e do Cidadão foi um marco na luta pelos direitos humanos.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531358" y="6415088"/>
            <a:ext cx="743545" cy="22860"/>
          </a:xfrm>
          <a:prstGeom prst="roundRect">
            <a:avLst>
              <a:gd name="adj" fmla="val 139414"/>
            </a:avLst>
          </a:prstGeom>
          <a:solidFill>
            <a:srgbClr val="474748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1" name="Shape 8"/>
          <p:cNvSpPr/>
          <p:nvPr/>
        </p:nvSpPr>
        <p:spPr>
          <a:xfrm>
            <a:off x="7076182" y="6187559"/>
            <a:ext cx="478036" cy="478036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2" name="Text 9"/>
          <p:cNvSpPr/>
          <p:nvPr/>
        </p:nvSpPr>
        <p:spPr>
          <a:xfrm>
            <a:off x="7219533" y="6267212"/>
            <a:ext cx="191214" cy="318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2</a:t>
            </a:r>
            <a:endParaRPr lang="en-US" sz="2500" dirty="0"/>
          </a:p>
        </p:txBody>
      </p:sp>
      <p:sp>
        <p:nvSpPr>
          <p:cNvPr id="13" name="Text 10"/>
          <p:cNvSpPr/>
          <p:nvPr/>
        </p:nvSpPr>
        <p:spPr>
          <a:xfrm>
            <a:off x="8483679" y="6161008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Atualidade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8483679" y="6620351"/>
            <a:ext cx="5403175" cy="679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Os movimentos sociais de hoje lutam por direitos iguais, justiça social e o fim da discriminação.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Macintosh PowerPoint</Application>
  <PresentationFormat>Personalizar</PresentationFormat>
  <Paragraphs>58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Fira Mono Medium</vt:lpstr>
      <vt:lpstr>Fira Sans</vt:lpstr>
      <vt:lpstr>Fira Sans Bold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Eduardo Marques</cp:lastModifiedBy>
  <cp:revision>2</cp:revision>
  <dcterms:created xsi:type="dcterms:W3CDTF">2025-02-23T21:31:24Z</dcterms:created>
  <dcterms:modified xsi:type="dcterms:W3CDTF">2025-02-23T21:32:58Z</dcterms:modified>
</cp:coreProperties>
</file>